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3"/>
  </p:notesMasterIdLst>
  <p:handoutMasterIdLst>
    <p:handoutMasterId r:id="rId4"/>
  </p:handoutMasterIdLst>
  <p:sldIdLst>
    <p:sldId id="256" r:id="rId2"/>
  </p:sldIdLst>
  <p:sldSz cx="6858000" cy="9144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61" autoAdjust="0"/>
    <p:restoredTop sz="96433" autoAdjust="0"/>
  </p:normalViewPr>
  <p:slideViewPr>
    <p:cSldViewPr snapToGrid="0">
      <p:cViewPr varScale="1">
        <p:scale>
          <a:sx n="83" d="100"/>
          <a:sy n="83" d="100"/>
        </p:scale>
        <p:origin x="3000" y="9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6" d="100"/>
          <a:sy n="86" d="100"/>
        </p:scale>
        <p:origin x="2928"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84613" y="1"/>
            <a:ext cx="2971800" cy="458788"/>
          </a:xfrm>
          <a:prstGeom prst="rect">
            <a:avLst/>
          </a:prstGeom>
        </p:spPr>
        <p:txBody>
          <a:bodyPr vert="horz" lIns="91440" tIns="45720" rIns="91440" bIns="45720" rtlCol="0"/>
          <a:lstStyle>
            <a:lvl1pPr algn="r">
              <a:defRPr sz="1200"/>
            </a:lvl1pPr>
          </a:lstStyle>
          <a:p>
            <a:fld id="{CE45DF41-978A-48CB-95B4-77C8D3D0CF98}" type="datetimeFigureOut">
              <a:rPr lang="el-GR" smtClean="0"/>
              <a:t>15/1/2021</a:t>
            </a:fld>
            <a:endParaRPr lang="el-GR"/>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6D2F71-38A7-424B-BAA6-52D44D05A081}" type="slidenum">
              <a:rPr lang="el-GR" smtClean="0"/>
              <a:t>‹#›</a:t>
            </a:fld>
            <a:endParaRPr lang="el-GR"/>
          </a:p>
        </p:txBody>
      </p:sp>
    </p:spTree>
    <p:extLst>
      <p:ext uri="{BB962C8B-B14F-4D97-AF65-F5344CB8AC3E}">
        <p14:creationId xmlns:p14="http://schemas.microsoft.com/office/powerpoint/2010/main" val="32520001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277A1C-94B4-4A5C-A0DB-03B88422A1E8}" type="datetimeFigureOut">
              <a:rPr lang="el-GR" smtClean="0"/>
              <a:t>15/1/2021</a:t>
            </a:fld>
            <a:endParaRPr lang="el-GR"/>
          </a:p>
        </p:txBody>
      </p:sp>
      <p:sp>
        <p:nvSpPr>
          <p:cNvPr id="4" name="Θέση εικόνας διαφάνειας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7971DB-2051-4FA0-B980-8491633306A8}" type="slidenum">
              <a:rPr lang="el-GR" smtClean="0"/>
              <a:t>‹#›</a:t>
            </a:fld>
            <a:endParaRPr lang="el-GR"/>
          </a:p>
        </p:txBody>
      </p:sp>
    </p:spTree>
    <p:extLst>
      <p:ext uri="{BB962C8B-B14F-4D97-AF65-F5344CB8AC3E}">
        <p14:creationId xmlns:p14="http://schemas.microsoft.com/office/powerpoint/2010/main" val="2308197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2271713" y="1143000"/>
            <a:ext cx="2314575" cy="3086100"/>
          </a:xfrm>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D57971DB-2051-4FA0-B980-8491633306A8}" type="slidenum">
              <a:rPr lang="el-GR" smtClean="0"/>
              <a:t>1</a:t>
            </a:fld>
            <a:endParaRPr lang="el-GR"/>
          </a:p>
        </p:txBody>
      </p:sp>
    </p:spTree>
    <p:extLst>
      <p:ext uri="{BB962C8B-B14F-4D97-AF65-F5344CB8AC3E}">
        <p14:creationId xmlns:p14="http://schemas.microsoft.com/office/powerpoint/2010/main" val="2562828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l-GR"/>
              <a:t>Στυλ κύριου τίτλου</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l-GR"/>
              <a:t>Στυλ κύριου υπότιτλου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t>15/1/2021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4000650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t>15/1/2021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799512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l-GR"/>
              <a:t>Στυλ κύριου τίτλου</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t>15/1/2021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408042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Προσαρμοσμένη διάταξ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9226905B-FB68-4E62-BA78-87741B3E7F1C}" type="datetimeFigureOut">
              <a:rPr lang="el-GR" smtClean="0"/>
              <a:t>15/1/2021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2961013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t>15/1/2021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1692862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l-GR"/>
              <a:t>Στυλ κύριου τίτλου</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9226905B-FB68-4E62-BA78-87741B3E7F1C}" type="datetimeFigureOut">
              <a:rPr lang="el-GR" smtClean="0"/>
              <a:t>15/1/2021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3793974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9226905B-FB68-4E62-BA78-87741B3E7F1C}" type="datetimeFigureOut">
              <a:rPr lang="el-GR" smtClean="0"/>
              <a:t>15/1/2021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105246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l-GR"/>
              <a:t>Στυλ κύριου τίτλου</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υποδείγματος κειμένου</a:t>
            </a:r>
          </a:p>
        </p:txBody>
      </p:sp>
      <p:sp>
        <p:nvSpPr>
          <p:cNvPr id="4" name="Content Placeholder 3"/>
          <p:cNvSpPr>
            <a:spLocks noGrp="1"/>
          </p:cNvSpPr>
          <p:nvPr>
            <p:ph sz="half" idx="2"/>
          </p:nvPr>
        </p:nvSpPr>
        <p:spPr>
          <a:xfrm>
            <a:off x="472381" y="3340100"/>
            <a:ext cx="2901255" cy="4912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υποδείγματος κειμένου</a:t>
            </a:r>
          </a:p>
        </p:txBody>
      </p:sp>
      <p:sp>
        <p:nvSpPr>
          <p:cNvPr id="6" name="Content Placeholder 5"/>
          <p:cNvSpPr>
            <a:spLocks noGrp="1"/>
          </p:cNvSpPr>
          <p:nvPr>
            <p:ph sz="quarter" idx="4"/>
          </p:nvPr>
        </p:nvSpPr>
        <p:spPr>
          <a:xfrm>
            <a:off x="3471863" y="3340100"/>
            <a:ext cx="2915543" cy="4912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9226905B-FB68-4E62-BA78-87741B3E7F1C}" type="datetimeFigureOut">
              <a:rPr lang="el-GR" smtClean="0"/>
              <a:t>15/1/2021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3866280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9226905B-FB68-4E62-BA78-87741B3E7F1C}" type="datetimeFigureOut">
              <a:rPr lang="el-GR" smtClean="0"/>
              <a:t>15/1/2021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3319825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26905B-FB68-4E62-BA78-87741B3E7F1C}" type="datetimeFigureOut">
              <a:rPr lang="el-GR" smtClean="0"/>
              <a:t>15/1/2021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3722981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l-GR"/>
              <a:t>Στυλ κύριου τίτλου</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9226905B-FB68-4E62-BA78-87741B3E7F1C}" type="datetimeFigureOut">
              <a:rPr lang="el-GR" smtClean="0"/>
              <a:t>15/1/2021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1514309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9226905B-FB68-4E62-BA78-87741B3E7F1C}" type="datetimeFigureOut">
              <a:rPr lang="el-GR" smtClean="0"/>
              <a:t>15/1/2021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2041173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l-GR"/>
              <a:t>Στυλ κύριου τίτλου</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9226905B-FB68-4E62-BA78-87741B3E7F1C}" type="datetimeFigureOut">
              <a:rPr lang="el-GR" smtClean="0"/>
              <a:t>15/1/2021</a:t>
            </a:fld>
            <a:endParaRPr lang="el-GR"/>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98896C19-F4D6-4451-8279-04CE1E0C6E87}" type="slidenum">
              <a:rPr lang="el-GR" smtClean="0"/>
              <a:t>‹#›</a:t>
            </a:fld>
            <a:endParaRPr lang="el-GR"/>
          </a:p>
        </p:txBody>
      </p:sp>
    </p:spTree>
    <p:extLst>
      <p:ext uri="{BB962C8B-B14F-4D97-AF65-F5344CB8AC3E}">
        <p14:creationId xmlns:p14="http://schemas.microsoft.com/office/powerpoint/2010/main" val="139093242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60"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Εικόνα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2919" y="4663676"/>
            <a:ext cx="3648019" cy="863408"/>
          </a:xfrm>
          <a:prstGeom prst="rect">
            <a:avLst/>
          </a:prstGeom>
        </p:spPr>
      </p:pic>
      <p:sp>
        <p:nvSpPr>
          <p:cNvPr id="7" name="4 - TextBox"/>
          <p:cNvSpPr txBox="1"/>
          <p:nvPr/>
        </p:nvSpPr>
        <p:spPr>
          <a:xfrm>
            <a:off x="1228725" y="2744656"/>
            <a:ext cx="4459056" cy="1338828"/>
          </a:xfrm>
          <a:prstGeom prst="rect">
            <a:avLst/>
          </a:prstGeom>
          <a:noFill/>
        </p:spPr>
        <p:txBody>
          <a:bodyPr wrap="square" rtlCol="0">
            <a:spAutoFit/>
          </a:bodyPr>
          <a:lstStyle/>
          <a:p>
            <a:pPr algn="just"/>
            <a:r>
              <a:rPr lang="el-GR" sz="675" dirty="0">
                <a:solidFill>
                  <a:srgbClr val="002060"/>
                </a:solidFill>
                <a:latin typeface="Verdana" pitchFamily="34" charset="0"/>
                <a:ea typeface="Verdana" pitchFamily="34" charset="0"/>
                <a:cs typeface="Verdana" pitchFamily="34" charset="0"/>
              </a:rPr>
              <a:t>Η επιχείρηση</a:t>
            </a:r>
            <a:r>
              <a:rPr lang="en-US" sz="675" dirty="0">
                <a:solidFill>
                  <a:srgbClr val="002060"/>
                </a:solidFill>
                <a:latin typeface="Verdana" pitchFamily="34" charset="0"/>
                <a:ea typeface="Verdana" pitchFamily="34" charset="0"/>
                <a:cs typeface="Verdana" pitchFamily="34" charset="0"/>
              </a:rPr>
              <a:t> </a:t>
            </a:r>
            <a:r>
              <a:rPr lang="el-GR" sz="675" dirty="0">
                <a:solidFill>
                  <a:srgbClr val="002060"/>
                </a:solidFill>
                <a:latin typeface="Verdana" pitchFamily="34" charset="0"/>
                <a:ea typeface="Verdana" pitchFamily="34" charset="0"/>
              </a:rPr>
              <a:t>ΝΤΟΥΜΠΟΥ ΑΘΑ. ΧΡΥΣΗ </a:t>
            </a:r>
            <a:r>
              <a:rPr lang="el-GR" sz="675" dirty="0">
                <a:solidFill>
                  <a:srgbClr val="002060"/>
                </a:solidFill>
                <a:latin typeface="Verdana" pitchFamily="34" charset="0"/>
                <a:ea typeface="Verdana" pitchFamily="34" charset="0"/>
                <a:cs typeface="Verdana" pitchFamily="34" charset="0"/>
              </a:rPr>
              <a:t>που εδρεύει στην Περιφέρεια Κεντρικής Μακεδονίας,</a:t>
            </a:r>
            <a:r>
              <a:rPr lang="en-US" sz="675" dirty="0">
                <a:solidFill>
                  <a:srgbClr val="002060"/>
                </a:solidFill>
                <a:latin typeface="Verdana" pitchFamily="34" charset="0"/>
                <a:ea typeface="Verdana" pitchFamily="34" charset="0"/>
                <a:cs typeface="Verdana" pitchFamily="34" charset="0"/>
              </a:rPr>
              <a:t> </a:t>
            </a:r>
            <a:r>
              <a:rPr lang="el-GR" sz="675" dirty="0">
                <a:solidFill>
                  <a:srgbClr val="002060"/>
                </a:solidFill>
                <a:latin typeface="Verdana" pitchFamily="34" charset="0"/>
                <a:ea typeface="Verdana" pitchFamily="34" charset="0"/>
                <a:cs typeface="Verdana" pitchFamily="34" charset="0"/>
              </a:rPr>
              <a:t>εντάχθηκε στη Δράση «Ενίσχυση μικρών και πολύ μικρών επιχειρήσεων που επλήγησαν από τον Covid-19 στην Κεντρική Μακεδονία» συνολικού προϋπολογισμού 200 εκ. ευρώ.</a:t>
            </a:r>
            <a:endParaRPr lang="en-US" sz="675" b="1" dirty="0">
              <a:solidFill>
                <a:srgbClr val="002060"/>
              </a:solidFill>
              <a:latin typeface="Verdana" pitchFamily="34" charset="0"/>
              <a:ea typeface="Verdana" pitchFamily="34" charset="0"/>
              <a:cs typeface="Verdana" pitchFamily="34" charset="0"/>
            </a:endParaRPr>
          </a:p>
          <a:p>
            <a:pPr algn="just"/>
            <a:endParaRPr lang="el-GR" sz="675" dirty="0">
              <a:solidFill>
                <a:srgbClr val="002060"/>
              </a:solidFill>
              <a:latin typeface="Verdana" pitchFamily="34" charset="0"/>
              <a:ea typeface="Verdana" pitchFamily="34" charset="0"/>
            </a:endParaRPr>
          </a:p>
          <a:p>
            <a:pPr algn="just"/>
            <a:r>
              <a:rPr lang="el-GR" sz="675" dirty="0">
                <a:solidFill>
                  <a:srgbClr val="002060"/>
                </a:solidFill>
                <a:latin typeface="Verdana" pitchFamily="34" charset="0"/>
                <a:ea typeface="Verdana" pitchFamily="34" charset="0"/>
              </a:rPr>
              <a:t>Η Δράση στοχεύει στην παροχή ενίσχυσης των πολύ μικρών και μικρών επιχειρήσεων της Περιφέρειας Κεντρικής Μακεδονίας με τη μορφή της μη επιστρεπτέας επιχορήγησης για τη διασφάλιση επαρκούς ρευστότητας για την αντιμετώπιση των επιπτώσεων της πανδημίας </a:t>
            </a:r>
            <a:r>
              <a:rPr lang="en-US" sz="675" dirty="0">
                <a:solidFill>
                  <a:srgbClr val="002060"/>
                </a:solidFill>
                <a:latin typeface="Verdana" pitchFamily="34" charset="0"/>
                <a:ea typeface="Verdana" pitchFamily="34" charset="0"/>
              </a:rPr>
              <a:t>Covid-19</a:t>
            </a:r>
            <a:r>
              <a:rPr lang="el-GR" sz="675" dirty="0">
                <a:solidFill>
                  <a:srgbClr val="002060"/>
                </a:solidFill>
                <a:latin typeface="Verdana" pitchFamily="34" charset="0"/>
                <a:ea typeface="Verdana" pitchFamily="34" charset="0"/>
              </a:rPr>
              <a:t>.</a:t>
            </a:r>
            <a:endParaRPr lang="en-US" sz="675" dirty="0">
              <a:solidFill>
                <a:srgbClr val="002060"/>
              </a:solidFill>
              <a:latin typeface="Verdana" pitchFamily="34" charset="0"/>
              <a:ea typeface="Verdana" pitchFamily="34" charset="0"/>
            </a:endParaRPr>
          </a:p>
          <a:p>
            <a:pPr algn="just"/>
            <a:endParaRPr lang="en-US" sz="675" b="1" dirty="0">
              <a:solidFill>
                <a:srgbClr val="002060"/>
              </a:solidFill>
              <a:latin typeface="Verdana" pitchFamily="34" charset="0"/>
              <a:ea typeface="Verdana" pitchFamily="34" charset="0"/>
              <a:cs typeface="Verdana" pitchFamily="34" charset="0"/>
            </a:endParaRPr>
          </a:p>
          <a:p>
            <a:pPr algn="just"/>
            <a:r>
              <a:rPr lang="el-GR" sz="675" dirty="0">
                <a:solidFill>
                  <a:srgbClr val="002060"/>
                </a:solidFill>
                <a:latin typeface="Verdana" pitchFamily="34" charset="0"/>
                <a:ea typeface="Verdana" pitchFamily="34" charset="0"/>
                <a:cs typeface="Verdana" pitchFamily="34" charset="0"/>
              </a:rPr>
              <a:t>Ο συνολικός προϋπολογισμός (100% Δημόσια Δαπάνη) της επένδυσης είναι </a:t>
            </a:r>
            <a:r>
              <a:rPr lang="el-GR" sz="675" dirty="0">
                <a:solidFill>
                  <a:srgbClr val="002060"/>
                </a:solidFill>
                <a:latin typeface="Verdana" pitchFamily="34" charset="0"/>
                <a:ea typeface="Verdana" pitchFamily="34" charset="0"/>
              </a:rPr>
              <a:t>48.305,70 </a:t>
            </a:r>
            <a:r>
              <a:rPr lang="el-GR" sz="675" dirty="0">
                <a:solidFill>
                  <a:srgbClr val="002060"/>
                </a:solidFill>
                <a:latin typeface="Verdana" pitchFamily="34" charset="0"/>
                <a:ea typeface="Verdana" pitchFamily="34" charset="0"/>
                <a:cs typeface="Verdana" pitchFamily="34" charset="0"/>
              </a:rPr>
              <a:t>€, και συγχρηματοδοτείται από το Ευρωπαϊκό Ταμείο Περιφερειακής Ανάπτυξης (ΕΤΠΑ) της Ευρωπαϊκής Ένωσης (ΕΕ) και Εθνικούς Πόρους στο πλαίσιο του Επιχειρησιακού Προγράμματος «Κεντρική Μακεδονία» 2014-2020.</a:t>
            </a:r>
          </a:p>
        </p:txBody>
      </p:sp>
      <p:pic>
        <p:nvPicPr>
          <p:cNvPr id="3" name="Εικόνα 2">
            <a:extLst>
              <a:ext uri="{FF2B5EF4-FFF2-40B4-BE49-F238E27FC236}">
                <a16:creationId xmlns:a16="http://schemas.microsoft.com/office/drawing/2014/main" id="{383C5E75-4DEB-4094-9D78-3A2B35E2E81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65843" y="447490"/>
            <a:ext cx="2665476" cy="528066"/>
          </a:xfrm>
          <a:prstGeom prst="rect">
            <a:avLst/>
          </a:prstGeom>
        </p:spPr>
      </p:pic>
      <p:pic>
        <p:nvPicPr>
          <p:cNvPr id="9" name="Εικόνα 8" descr="DIEXODOS"/>
          <p:cNvPicPr/>
          <p:nvPr/>
        </p:nvPicPr>
        <p:blipFill>
          <a:blip r:embed="rId5">
            <a:extLst>
              <a:ext uri="{28A0092B-C50C-407E-A947-70E740481C1C}">
                <a14:useLocalDpi xmlns:a14="http://schemas.microsoft.com/office/drawing/2010/main" val="0"/>
              </a:ext>
            </a:extLst>
          </a:blip>
          <a:srcRect/>
          <a:stretch>
            <a:fillRect/>
          </a:stretch>
        </p:blipFill>
        <p:spPr bwMode="auto">
          <a:xfrm>
            <a:off x="2649680" y="1323884"/>
            <a:ext cx="1232326" cy="751834"/>
          </a:xfrm>
          <a:prstGeom prst="rect">
            <a:avLst/>
          </a:prstGeom>
          <a:noFill/>
          <a:ln>
            <a:noFill/>
          </a:ln>
        </p:spPr>
      </p:pic>
      <p:pic>
        <p:nvPicPr>
          <p:cNvPr id="16" name="Εικόνα 15"/>
          <p:cNvPicPr/>
          <p:nvPr/>
        </p:nvPicPr>
        <p:blipFill>
          <a:blip r:embed="rId6" cstate="print">
            <a:extLst>
              <a:ext uri="{28A0092B-C50C-407E-A947-70E740481C1C}">
                <a14:useLocalDpi xmlns:a14="http://schemas.microsoft.com/office/drawing/2010/main" val="0"/>
              </a:ext>
            </a:extLst>
          </a:blip>
          <a:stretch>
            <a:fillRect/>
          </a:stretch>
        </p:blipFill>
        <p:spPr>
          <a:xfrm>
            <a:off x="1262823" y="1983715"/>
            <a:ext cx="634194" cy="656393"/>
          </a:xfrm>
          <a:prstGeom prst="rect">
            <a:avLst/>
          </a:prstGeom>
        </p:spPr>
      </p:pic>
      <p:sp>
        <p:nvSpPr>
          <p:cNvPr id="14" name="Ορθογώνιο 13"/>
          <p:cNvSpPr/>
          <p:nvPr/>
        </p:nvSpPr>
        <p:spPr>
          <a:xfrm>
            <a:off x="1862919" y="2135451"/>
            <a:ext cx="3725839" cy="400110"/>
          </a:xfrm>
          <a:prstGeom prst="rect">
            <a:avLst/>
          </a:prstGeom>
        </p:spPr>
        <p:txBody>
          <a:bodyPr wrap="square">
            <a:spAutoFit/>
          </a:bodyPr>
          <a:lstStyle/>
          <a:p>
            <a:pPr algn="just"/>
            <a:r>
              <a:rPr lang="en-US" sz="10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ENI</a:t>
            </a:r>
            <a:r>
              <a:rPr lang="el-GR" sz="10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ΣΧΥΣΗ ΜΙΚΡΩΝ ΚΑΙ ΠΟΛΥ ΜΙΚΡΩΝ ΕΠΙΧΕΙΡΗΣΕΩΝ ΠΟΥ ΕΠΛΗΓΗΣΑΝ ΑΠΟ ΤΟΝ </a:t>
            </a:r>
            <a:r>
              <a:rPr lang="en-US" sz="10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COVID</a:t>
            </a:r>
            <a:r>
              <a:rPr lang="el-GR" sz="10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-19 ΣΤΗΝ ΚΕΝΤΡΙΚΗ ΜΑΚΕΔΟΝΙΑ</a:t>
            </a:r>
            <a:endParaRPr lang="el-GR" sz="1000" dirty="0">
              <a:solidFill>
                <a:schemeClr val="accent5">
                  <a:lumMod val="75000"/>
                </a:schemeClr>
              </a:solidFill>
            </a:endParaRPr>
          </a:p>
        </p:txBody>
      </p:sp>
    </p:spTree>
    <p:extLst>
      <p:ext uri="{BB962C8B-B14F-4D97-AF65-F5344CB8AC3E}">
        <p14:creationId xmlns:p14="http://schemas.microsoft.com/office/powerpoint/2010/main" val="3175485854"/>
      </p:ext>
    </p:extLst>
  </p:cSld>
  <p:clrMapOvr>
    <a:masterClrMapping/>
  </p:clrMapOvr>
</p:sld>
</file>

<file path=ppt/theme/theme1.xml><?xml version="1.0" encoding="utf-8"?>
<a:theme xmlns:a="http://schemas.openxmlformats.org/drawingml/2006/main" name="Θέμα του Office">
  <a:themeElements>
    <a:clrScheme name="Θέμα του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Θέμα του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Θέμα του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175</TotalTime>
  <Words>139</Words>
  <Application>Microsoft Office PowerPoint</Application>
  <PresentationFormat>Προβολή στην οθόνη (4:3)</PresentationFormat>
  <Paragraphs>7</Paragraphs>
  <Slides>1</Slides>
  <Notes>1</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vt:i4>
      </vt:variant>
    </vt:vector>
  </HeadingPairs>
  <TitlesOfParts>
    <vt:vector size="6" baseType="lpstr">
      <vt:lpstr>Arial</vt:lpstr>
      <vt:lpstr>Calibri</vt:lpstr>
      <vt:lpstr>Calibri Light</vt:lpstr>
      <vt:lpstr>Verdana</vt:lpstr>
      <vt:lpstr>Θέμα του Office</vt:lpstr>
      <vt:lpstr>Παρουσίαση του PowerPoint</vt:lpstr>
    </vt:vector>
  </TitlesOfParts>
  <Company>KEPA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ΤΣΕΛΕΚΙΔΟΥ ΚΑΛΛΙΣ</dc:creator>
  <cp:lastModifiedBy>Eliza Nikolaidou</cp:lastModifiedBy>
  <cp:revision>24</cp:revision>
  <dcterms:created xsi:type="dcterms:W3CDTF">2019-10-24T12:02:18Z</dcterms:created>
  <dcterms:modified xsi:type="dcterms:W3CDTF">2021-01-15T12:23:35Z</dcterms:modified>
</cp:coreProperties>
</file>