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varScale="1">
        <p:scale>
          <a:sx n="83" d="100"/>
          <a:sy n="83" d="100"/>
        </p:scale>
        <p:origin x="300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15/1/2021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15/1/2021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15/1/2021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15/1/2021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15/1/2021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15/1/2021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15/1/2021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15/1/2021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15/1/2021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15/1/2021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338828"/>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rPr>
              <a:t>ΝΤΟΥΜΠΟΥ ΑΘΑ. ΧΡΥΣΗ </a:t>
            </a:r>
            <a:r>
              <a:rPr lang="el-GR" sz="675" dirty="0">
                <a:solidFill>
                  <a:srgbClr val="002060"/>
                </a:solidFill>
                <a:latin typeface="Verdana" pitchFamily="34" charset="0"/>
                <a:ea typeface="Verdana" pitchFamily="34" charset="0"/>
                <a:cs typeface="Verdana" pitchFamily="34" charset="0"/>
              </a:rPr>
              <a:t>που εδρεύει στην Περιφέρεια Κεντρικής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a:t>
            </a:r>
            <a:r>
              <a:rPr lang="el-GR" sz="675" dirty="0">
                <a:solidFill>
                  <a:srgbClr val="002060"/>
                </a:solidFill>
                <a:latin typeface="Verdana" pitchFamily="34" charset="0"/>
                <a:ea typeface="Verdana" pitchFamily="34" charset="0"/>
              </a:rPr>
              <a:t>48.305,70 </a:t>
            </a:r>
            <a:r>
              <a:rPr lang="el-GR" sz="675" dirty="0">
                <a:solidFill>
                  <a:srgbClr val="002060"/>
                </a:solidFill>
                <a:latin typeface="Verdana" pitchFamily="34" charset="0"/>
                <a:ea typeface="Verdana" pitchFamily="34" charset="0"/>
                <a:cs typeface="Verdana"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p>
        </p:txBody>
      </p:sp>
      <p:pic>
        <p:nvPicPr>
          <p:cNvPr id="3" name="Εικόνα 2">
            <a:extLst>
              <a:ext uri="{FF2B5EF4-FFF2-40B4-BE49-F238E27FC236}">
                <a16:creationId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139</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Eliza Nikolaidou</cp:lastModifiedBy>
  <cp:revision>24</cp:revision>
  <dcterms:created xsi:type="dcterms:W3CDTF">2019-10-24T12:02:18Z</dcterms:created>
  <dcterms:modified xsi:type="dcterms:W3CDTF">2021-01-15T12:23:35Z</dcterms:modified>
</cp:coreProperties>
</file>