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300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enterprise 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CHRISI DOUMPOU with headquarters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Region of Central Macedonia,  was co-financed by the European Regional 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“"Support micro and small enterprises affected by Covid-19 in Central Macedonia“ under the framework of the Operational Program «Central Macedonia» 2014-2020.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budget is </a:t>
            </a:r>
            <a:r>
              <a:rPr lang="el-GR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48.305,70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145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Eliza Nikolaidou</cp:lastModifiedBy>
  <cp:revision>26</cp:revision>
  <dcterms:created xsi:type="dcterms:W3CDTF">2019-10-24T12:02:18Z</dcterms:created>
  <dcterms:modified xsi:type="dcterms:W3CDTF">2021-01-15T12:25:22Z</dcterms:modified>
</cp:coreProperties>
</file>